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98B7AB-40CE-4E54-8D1E-E63D19A3398C}" type="doc">
      <dgm:prSet loTypeId="urn:microsoft.com/office/officeart/2005/8/layout/orgChart1" loCatId="hierarchy" qsTypeId="urn:microsoft.com/office/officeart/2005/8/quickstyle/3d5" qsCatId="3D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CA539BD9-9FCA-4795-9A7A-EE9EE254A656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Федеральное собрание</a:t>
          </a:r>
          <a:endParaRPr lang="ru-RU" dirty="0"/>
        </a:p>
      </dgm:t>
    </dgm:pt>
    <dgm:pt modelId="{0FA1AEAF-5B47-4D85-ADA9-CA17C4819648}" type="parTrans" cxnId="{D053E5B5-FCA0-446C-920B-C13F8E976715}">
      <dgm:prSet/>
      <dgm:spPr/>
      <dgm:t>
        <a:bodyPr/>
        <a:lstStyle/>
        <a:p>
          <a:endParaRPr lang="ru-RU"/>
        </a:p>
      </dgm:t>
    </dgm:pt>
    <dgm:pt modelId="{0160BD37-467D-43D6-8D17-28F7279259CA}" type="sibTrans" cxnId="{D053E5B5-FCA0-446C-920B-C13F8E976715}">
      <dgm:prSet/>
      <dgm:spPr/>
      <dgm:t>
        <a:bodyPr/>
        <a:lstStyle/>
        <a:p>
          <a:endParaRPr lang="ru-RU"/>
        </a:p>
      </dgm:t>
    </dgm:pt>
    <dgm:pt modelId="{371853E8-5852-4711-986F-2C2A90F72EC6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Государственная дума</a:t>
          </a:r>
          <a:endParaRPr lang="ru-RU" dirty="0"/>
        </a:p>
      </dgm:t>
    </dgm:pt>
    <dgm:pt modelId="{39608A2B-A215-4593-8056-4F7C0941794F}" type="parTrans" cxnId="{7674D2BD-A071-436B-A453-28A50BB13EE6}">
      <dgm:prSet/>
      <dgm:spPr/>
      <dgm:t>
        <a:bodyPr/>
        <a:lstStyle/>
        <a:p>
          <a:endParaRPr lang="ru-RU"/>
        </a:p>
      </dgm:t>
    </dgm:pt>
    <dgm:pt modelId="{E670D77B-23CF-4DC0-BA45-78CCCDCC84A5}" type="sibTrans" cxnId="{7674D2BD-A071-436B-A453-28A50BB13EE6}">
      <dgm:prSet/>
      <dgm:spPr/>
      <dgm:t>
        <a:bodyPr/>
        <a:lstStyle/>
        <a:p>
          <a:endParaRPr lang="ru-RU"/>
        </a:p>
      </dgm:t>
    </dgm:pt>
    <dgm:pt modelId="{257D65DD-EC03-40A9-AE14-7609908F5A4D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Совет Федерации</a:t>
          </a:r>
          <a:endParaRPr lang="ru-RU" dirty="0"/>
        </a:p>
      </dgm:t>
    </dgm:pt>
    <dgm:pt modelId="{470CD1D2-9F43-44BB-8650-EB62EF62E687}" type="parTrans" cxnId="{97413A02-742F-4A24-B5E3-420D7E58E9E7}">
      <dgm:prSet/>
      <dgm:spPr/>
      <dgm:t>
        <a:bodyPr/>
        <a:lstStyle/>
        <a:p>
          <a:endParaRPr lang="ru-RU"/>
        </a:p>
      </dgm:t>
    </dgm:pt>
    <dgm:pt modelId="{E20F633C-E483-4E52-B420-32D16AF9B42C}" type="sibTrans" cxnId="{97413A02-742F-4A24-B5E3-420D7E58E9E7}">
      <dgm:prSet/>
      <dgm:spPr/>
      <dgm:t>
        <a:bodyPr/>
        <a:lstStyle/>
        <a:p>
          <a:endParaRPr lang="ru-RU"/>
        </a:p>
      </dgm:t>
    </dgm:pt>
    <dgm:pt modelId="{F67FA205-71C9-4EF7-B0AC-678D6C68ACD5}" type="pres">
      <dgm:prSet presAssocID="{3798B7AB-40CE-4E54-8D1E-E63D19A3398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33F941D-84A6-404D-A421-CCCB225A8270}" type="pres">
      <dgm:prSet presAssocID="{CA539BD9-9FCA-4795-9A7A-EE9EE254A656}" presName="hierRoot1" presStyleCnt="0">
        <dgm:presLayoutVars>
          <dgm:hierBranch val="init"/>
        </dgm:presLayoutVars>
      </dgm:prSet>
      <dgm:spPr/>
    </dgm:pt>
    <dgm:pt modelId="{799C1989-32B1-49DF-A8C3-E9320EAFAEE1}" type="pres">
      <dgm:prSet presAssocID="{CA539BD9-9FCA-4795-9A7A-EE9EE254A656}" presName="rootComposite1" presStyleCnt="0"/>
      <dgm:spPr/>
    </dgm:pt>
    <dgm:pt modelId="{E353B9BD-28DE-4B16-B9A1-27464BA1D0EC}" type="pres">
      <dgm:prSet presAssocID="{CA539BD9-9FCA-4795-9A7A-EE9EE254A656}" presName="rootText1" presStyleLbl="node0" presStyleIdx="0" presStyleCnt="1" custLinFactNeighborX="-9329" custLinFactNeighborY="-204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C91E86-D702-4E01-8D9C-EF081E54832E}" type="pres">
      <dgm:prSet presAssocID="{CA539BD9-9FCA-4795-9A7A-EE9EE254A65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DF3C813-662B-4D38-9B75-7888C9711E54}" type="pres">
      <dgm:prSet presAssocID="{CA539BD9-9FCA-4795-9A7A-EE9EE254A656}" presName="hierChild2" presStyleCnt="0"/>
      <dgm:spPr/>
    </dgm:pt>
    <dgm:pt modelId="{1ACF3657-BD5C-4F3C-9363-73D90E5A5A45}" type="pres">
      <dgm:prSet presAssocID="{39608A2B-A215-4593-8056-4F7C0941794F}" presName="Name37" presStyleLbl="parChTrans1D2" presStyleIdx="0" presStyleCnt="2"/>
      <dgm:spPr/>
      <dgm:t>
        <a:bodyPr/>
        <a:lstStyle/>
        <a:p>
          <a:endParaRPr lang="ru-RU"/>
        </a:p>
      </dgm:t>
    </dgm:pt>
    <dgm:pt modelId="{7DB466C5-3675-4B5F-83D2-16891FFCEA69}" type="pres">
      <dgm:prSet presAssocID="{371853E8-5852-4711-986F-2C2A90F72EC6}" presName="hierRoot2" presStyleCnt="0">
        <dgm:presLayoutVars>
          <dgm:hierBranch val="init"/>
        </dgm:presLayoutVars>
      </dgm:prSet>
      <dgm:spPr/>
    </dgm:pt>
    <dgm:pt modelId="{7A76A862-72E2-422F-B87F-08C90490628C}" type="pres">
      <dgm:prSet presAssocID="{371853E8-5852-4711-986F-2C2A90F72EC6}" presName="rootComposite" presStyleCnt="0"/>
      <dgm:spPr/>
    </dgm:pt>
    <dgm:pt modelId="{6092E3E6-58A5-4555-89E1-94F3D8642D57}" type="pres">
      <dgm:prSet presAssocID="{371853E8-5852-4711-986F-2C2A90F72EC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3EBB3B-9610-4345-8EEA-F0B8E71433BB}" type="pres">
      <dgm:prSet presAssocID="{371853E8-5852-4711-986F-2C2A90F72EC6}" presName="rootConnector" presStyleLbl="node2" presStyleIdx="0" presStyleCnt="2"/>
      <dgm:spPr/>
      <dgm:t>
        <a:bodyPr/>
        <a:lstStyle/>
        <a:p>
          <a:endParaRPr lang="ru-RU"/>
        </a:p>
      </dgm:t>
    </dgm:pt>
    <dgm:pt modelId="{2EF07029-2F18-43D7-831A-9749B1CA76ED}" type="pres">
      <dgm:prSet presAssocID="{371853E8-5852-4711-986F-2C2A90F72EC6}" presName="hierChild4" presStyleCnt="0"/>
      <dgm:spPr/>
    </dgm:pt>
    <dgm:pt modelId="{66252BAF-66FC-43B9-83AE-7844264C0724}" type="pres">
      <dgm:prSet presAssocID="{371853E8-5852-4711-986F-2C2A90F72EC6}" presName="hierChild5" presStyleCnt="0"/>
      <dgm:spPr/>
    </dgm:pt>
    <dgm:pt modelId="{58CAC57D-002B-4D7B-818A-5624F1D3EA9A}" type="pres">
      <dgm:prSet presAssocID="{470CD1D2-9F43-44BB-8650-EB62EF62E687}" presName="Name37" presStyleLbl="parChTrans1D2" presStyleIdx="1" presStyleCnt="2"/>
      <dgm:spPr/>
      <dgm:t>
        <a:bodyPr/>
        <a:lstStyle/>
        <a:p>
          <a:endParaRPr lang="ru-RU"/>
        </a:p>
      </dgm:t>
    </dgm:pt>
    <dgm:pt modelId="{947C4CCD-749B-4CCD-BB25-26E4D1A72329}" type="pres">
      <dgm:prSet presAssocID="{257D65DD-EC03-40A9-AE14-7609908F5A4D}" presName="hierRoot2" presStyleCnt="0">
        <dgm:presLayoutVars>
          <dgm:hierBranch val="init"/>
        </dgm:presLayoutVars>
      </dgm:prSet>
      <dgm:spPr/>
    </dgm:pt>
    <dgm:pt modelId="{2618C8C0-E922-4680-80B0-CD5BCB1FEF82}" type="pres">
      <dgm:prSet presAssocID="{257D65DD-EC03-40A9-AE14-7609908F5A4D}" presName="rootComposite" presStyleCnt="0"/>
      <dgm:spPr/>
    </dgm:pt>
    <dgm:pt modelId="{2B719C9C-E008-422C-8CD4-BE06C0872F2F}" type="pres">
      <dgm:prSet presAssocID="{257D65DD-EC03-40A9-AE14-7609908F5A4D}" presName="rootText" presStyleLbl="node2" presStyleIdx="1" presStyleCnt="2" custLinFactNeighborX="-3559" custLinFactNeighborY="-19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A045B0-DBD5-4E55-A344-3EBF7D0A70A7}" type="pres">
      <dgm:prSet presAssocID="{257D65DD-EC03-40A9-AE14-7609908F5A4D}" presName="rootConnector" presStyleLbl="node2" presStyleIdx="1" presStyleCnt="2"/>
      <dgm:spPr/>
      <dgm:t>
        <a:bodyPr/>
        <a:lstStyle/>
        <a:p>
          <a:endParaRPr lang="ru-RU"/>
        </a:p>
      </dgm:t>
    </dgm:pt>
    <dgm:pt modelId="{A761C339-ABF1-435D-B51E-AA7AA07C274D}" type="pres">
      <dgm:prSet presAssocID="{257D65DD-EC03-40A9-AE14-7609908F5A4D}" presName="hierChild4" presStyleCnt="0"/>
      <dgm:spPr/>
    </dgm:pt>
    <dgm:pt modelId="{675E80A4-F5B8-4F87-BB03-E75C902D3222}" type="pres">
      <dgm:prSet presAssocID="{257D65DD-EC03-40A9-AE14-7609908F5A4D}" presName="hierChild5" presStyleCnt="0"/>
      <dgm:spPr/>
    </dgm:pt>
    <dgm:pt modelId="{C16A5FBE-F02B-4E9D-A022-BEF30B162795}" type="pres">
      <dgm:prSet presAssocID="{CA539BD9-9FCA-4795-9A7A-EE9EE254A656}" presName="hierChild3" presStyleCnt="0"/>
      <dgm:spPr/>
    </dgm:pt>
  </dgm:ptLst>
  <dgm:cxnLst>
    <dgm:cxn modelId="{C1EE3493-818E-4F94-A511-C1C04818588E}" type="presOf" srcId="{470CD1D2-9F43-44BB-8650-EB62EF62E687}" destId="{58CAC57D-002B-4D7B-818A-5624F1D3EA9A}" srcOrd="0" destOrd="0" presId="urn:microsoft.com/office/officeart/2005/8/layout/orgChart1"/>
    <dgm:cxn modelId="{B16A573E-60C2-4B4F-B82D-E36CAB6938F0}" type="presOf" srcId="{371853E8-5852-4711-986F-2C2A90F72EC6}" destId="{6092E3E6-58A5-4555-89E1-94F3D8642D57}" srcOrd="0" destOrd="0" presId="urn:microsoft.com/office/officeart/2005/8/layout/orgChart1"/>
    <dgm:cxn modelId="{842111D7-8365-4BB9-A079-A4C2EFE3D67D}" type="presOf" srcId="{CA539BD9-9FCA-4795-9A7A-EE9EE254A656}" destId="{E353B9BD-28DE-4B16-B9A1-27464BA1D0EC}" srcOrd="0" destOrd="0" presId="urn:microsoft.com/office/officeart/2005/8/layout/orgChart1"/>
    <dgm:cxn modelId="{9446F041-C5F9-49D7-90F8-E5A81B782232}" type="presOf" srcId="{3798B7AB-40CE-4E54-8D1E-E63D19A3398C}" destId="{F67FA205-71C9-4EF7-B0AC-678D6C68ACD5}" srcOrd="0" destOrd="0" presId="urn:microsoft.com/office/officeart/2005/8/layout/orgChart1"/>
    <dgm:cxn modelId="{97413A02-742F-4A24-B5E3-420D7E58E9E7}" srcId="{CA539BD9-9FCA-4795-9A7A-EE9EE254A656}" destId="{257D65DD-EC03-40A9-AE14-7609908F5A4D}" srcOrd="1" destOrd="0" parTransId="{470CD1D2-9F43-44BB-8650-EB62EF62E687}" sibTransId="{E20F633C-E483-4E52-B420-32D16AF9B42C}"/>
    <dgm:cxn modelId="{D9C74C80-2543-437E-8670-606A157E9D6A}" type="presOf" srcId="{39608A2B-A215-4593-8056-4F7C0941794F}" destId="{1ACF3657-BD5C-4F3C-9363-73D90E5A5A45}" srcOrd="0" destOrd="0" presId="urn:microsoft.com/office/officeart/2005/8/layout/orgChart1"/>
    <dgm:cxn modelId="{FC3E0B16-4508-48B3-9BBD-AF56165448B6}" type="presOf" srcId="{257D65DD-EC03-40A9-AE14-7609908F5A4D}" destId="{2B719C9C-E008-422C-8CD4-BE06C0872F2F}" srcOrd="0" destOrd="0" presId="urn:microsoft.com/office/officeart/2005/8/layout/orgChart1"/>
    <dgm:cxn modelId="{71DEA433-BFF1-44EE-AA69-E13A2FAABA3C}" type="presOf" srcId="{CA539BD9-9FCA-4795-9A7A-EE9EE254A656}" destId="{F9C91E86-D702-4E01-8D9C-EF081E54832E}" srcOrd="1" destOrd="0" presId="urn:microsoft.com/office/officeart/2005/8/layout/orgChart1"/>
    <dgm:cxn modelId="{7674D2BD-A071-436B-A453-28A50BB13EE6}" srcId="{CA539BD9-9FCA-4795-9A7A-EE9EE254A656}" destId="{371853E8-5852-4711-986F-2C2A90F72EC6}" srcOrd="0" destOrd="0" parTransId="{39608A2B-A215-4593-8056-4F7C0941794F}" sibTransId="{E670D77B-23CF-4DC0-BA45-78CCCDCC84A5}"/>
    <dgm:cxn modelId="{D053E5B5-FCA0-446C-920B-C13F8E976715}" srcId="{3798B7AB-40CE-4E54-8D1E-E63D19A3398C}" destId="{CA539BD9-9FCA-4795-9A7A-EE9EE254A656}" srcOrd="0" destOrd="0" parTransId="{0FA1AEAF-5B47-4D85-ADA9-CA17C4819648}" sibTransId="{0160BD37-467D-43D6-8D17-28F7279259CA}"/>
    <dgm:cxn modelId="{84B83D9B-90F4-473E-8DFF-E71A0443B05A}" type="presOf" srcId="{257D65DD-EC03-40A9-AE14-7609908F5A4D}" destId="{80A045B0-DBD5-4E55-A344-3EBF7D0A70A7}" srcOrd="1" destOrd="0" presId="urn:microsoft.com/office/officeart/2005/8/layout/orgChart1"/>
    <dgm:cxn modelId="{96CE1003-396D-4426-8FFF-C53D49EEEC0D}" type="presOf" srcId="{371853E8-5852-4711-986F-2C2A90F72EC6}" destId="{C33EBB3B-9610-4345-8EEA-F0B8E71433BB}" srcOrd="1" destOrd="0" presId="urn:microsoft.com/office/officeart/2005/8/layout/orgChart1"/>
    <dgm:cxn modelId="{07C86907-D211-4EE8-BB9A-4B2AF81AB4B2}" type="presParOf" srcId="{F67FA205-71C9-4EF7-B0AC-678D6C68ACD5}" destId="{E33F941D-84A6-404D-A421-CCCB225A8270}" srcOrd="0" destOrd="0" presId="urn:microsoft.com/office/officeart/2005/8/layout/orgChart1"/>
    <dgm:cxn modelId="{FD0A4D50-1B0E-470E-BE1B-38A4A24BB1CF}" type="presParOf" srcId="{E33F941D-84A6-404D-A421-CCCB225A8270}" destId="{799C1989-32B1-49DF-A8C3-E9320EAFAEE1}" srcOrd="0" destOrd="0" presId="urn:microsoft.com/office/officeart/2005/8/layout/orgChart1"/>
    <dgm:cxn modelId="{0D28146C-86E9-4540-B094-448B70D3A368}" type="presParOf" srcId="{799C1989-32B1-49DF-A8C3-E9320EAFAEE1}" destId="{E353B9BD-28DE-4B16-B9A1-27464BA1D0EC}" srcOrd="0" destOrd="0" presId="urn:microsoft.com/office/officeart/2005/8/layout/orgChart1"/>
    <dgm:cxn modelId="{4A62B0D6-B10B-4458-9412-0EC5A93701E1}" type="presParOf" srcId="{799C1989-32B1-49DF-A8C3-E9320EAFAEE1}" destId="{F9C91E86-D702-4E01-8D9C-EF081E54832E}" srcOrd="1" destOrd="0" presId="urn:microsoft.com/office/officeart/2005/8/layout/orgChart1"/>
    <dgm:cxn modelId="{0EC00380-4CD4-4D0E-9B9F-C9D8D75BD87A}" type="presParOf" srcId="{E33F941D-84A6-404D-A421-CCCB225A8270}" destId="{4DF3C813-662B-4D38-9B75-7888C9711E54}" srcOrd="1" destOrd="0" presId="urn:microsoft.com/office/officeart/2005/8/layout/orgChart1"/>
    <dgm:cxn modelId="{DBA44B70-B33E-4085-891B-2D9CEAEB61D4}" type="presParOf" srcId="{4DF3C813-662B-4D38-9B75-7888C9711E54}" destId="{1ACF3657-BD5C-4F3C-9363-73D90E5A5A45}" srcOrd="0" destOrd="0" presId="urn:microsoft.com/office/officeart/2005/8/layout/orgChart1"/>
    <dgm:cxn modelId="{8636B611-BEB9-459D-9376-8F239BD1204B}" type="presParOf" srcId="{4DF3C813-662B-4D38-9B75-7888C9711E54}" destId="{7DB466C5-3675-4B5F-83D2-16891FFCEA69}" srcOrd="1" destOrd="0" presId="urn:microsoft.com/office/officeart/2005/8/layout/orgChart1"/>
    <dgm:cxn modelId="{6178C16A-6F03-4147-974E-905445DD070B}" type="presParOf" srcId="{7DB466C5-3675-4B5F-83D2-16891FFCEA69}" destId="{7A76A862-72E2-422F-B87F-08C90490628C}" srcOrd="0" destOrd="0" presId="urn:microsoft.com/office/officeart/2005/8/layout/orgChart1"/>
    <dgm:cxn modelId="{50F5F6EE-AB8D-4C04-A421-04F7A4137986}" type="presParOf" srcId="{7A76A862-72E2-422F-B87F-08C90490628C}" destId="{6092E3E6-58A5-4555-89E1-94F3D8642D57}" srcOrd="0" destOrd="0" presId="urn:microsoft.com/office/officeart/2005/8/layout/orgChart1"/>
    <dgm:cxn modelId="{9C0CC453-26BD-477F-A3F1-9EC9C96DBD27}" type="presParOf" srcId="{7A76A862-72E2-422F-B87F-08C90490628C}" destId="{C33EBB3B-9610-4345-8EEA-F0B8E71433BB}" srcOrd="1" destOrd="0" presId="urn:microsoft.com/office/officeart/2005/8/layout/orgChart1"/>
    <dgm:cxn modelId="{C582693F-1B52-4201-B62E-74ED50647321}" type="presParOf" srcId="{7DB466C5-3675-4B5F-83D2-16891FFCEA69}" destId="{2EF07029-2F18-43D7-831A-9749B1CA76ED}" srcOrd="1" destOrd="0" presId="urn:microsoft.com/office/officeart/2005/8/layout/orgChart1"/>
    <dgm:cxn modelId="{4CC3A88B-5EB7-4254-AC58-6E9D911000CD}" type="presParOf" srcId="{7DB466C5-3675-4B5F-83D2-16891FFCEA69}" destId="{66252BAF-66FC-43B9-83AE-7844264C0724}" srcOrd="2" destOrd="0" presId="urn:microsoft.com/office/officeart/2005/8/layout/orgChart1"/>
    <dgm:cxn modelId="{AE8B66E8-2BBD-43A1-A05E-B7FA7018B028}" type="presParOf" srcId="{4DF3C813-662B-4D38-9B75-7888C9711E54}" destId="{58CAC57D-002B-4D7B-818A-5624F1D3EA9A}" srcOrd="2" destOrd="0" presId="urn:microsoft.com/office/officeart/2005/8/layout/orgChart1"/>
    <dgm:cxn modelId="{825CC056-86DA-44BA-AACC-3535F058770C}" type="presParOf" srcId="{4DF3C813-662B-4D38-9B75-7888C9711E54}" destId="{947C4CCD-749B-4CCD-BB25-26E4D1A72329}" srcOrd="3" destOrd="0" presId="urn:microsoft.com/office/officeart/2005/8/layout/orgChart1"/>
    <dgm:cxn modelId="{5090DB06-6235-4597-8D3A-375B97B3CCB9}" type="presParOf" srcId="{947C4CCD-749B-4CCD-BB25-26E4D1A72329}" destId="{2618C8C0-E922-4680-80B0-CD5BCB1FEF82}" srcOrd="0" destOrd="0" presId="urn:microsoft.com/office/officeart/2005/8/layout/orgChart1"/>
    <dgm:cxn modelId="{540C7CB5-F186-4015-BA23-40D72B55359A}" type="presParOf" srcId="{2618C8C0-E922-4680-80B0-CD5BCB1FEF82}" destId="{2B719C9C-E008-422C-8CD4-BE06C0872F2F}" srcOrd="0" destOrd="0" presId="urn:microsoft.com/office/officeart/2005/8/layout/orgChart1"/>
    <dgm:cxn modelId="{8AD8413F-673E-437E-B8DC-54E326032AC1}" type="presParOf" srcId="{2618C8C0-E922-4680-80B0-CD5BCB1FEF82}" destId="{80A045B0-DBD5-4E55-A344-3EBF7D0A70A7}" srcOrd="1" destOrd="0" presId="urn:microsoft.com/office/officeart/2005/8/layout/orgChart1"/>
    <dgm:cxn modelId="{D4F90100-96F9-4FBB-8961-1DA774B6C569}" type="presParOf" srcId="{947C4CCD-749B-4CCD-BB25-26E4D1A72329}" destId="{A761C339-ABF1-435D-B51E-AA7AA07C274D}" srcOrd="1" destOrd="0" presId="urn:microsoft.com/office/officeart/2005/8/layout/orgChart1"/>
    <dgm:cxn modelId="{FFE75342-18B5-4DE2-A7DD-1C504A11BEDE}" type="presParOf" srcId="{947C4CCD-749B-4CCD-BB25-26E4D1A72329}" destId="{675E80A4-F5B8-4F87-BB03-E75C902D3222}" srcOrd="2" destOrd="0" presId="urn:microsoft.com/office/officeart/2005/8/layout/orgChart1"/>
    <dgm:cxn modelId="{6395F6D2-8997-4F27-BD49-4141042CBC76}" type="presParOf" srcId="{E33F941D-84A6-404D-A421-CCCB225A8270}" destId="{C16A5FBE-F02B-4E9D-A022-BEF30B16279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CAC57D-002B-4D7B-818A-5624F1D3EA9A}">
      <dsp:nvSpPr>
        <dsp:cNvPr id="0" name=""/>
        <dsp:cNvSpPr/>
      </dsp:nvSpPr>
      <dsp:spPr>
        <a:xfrm>
          <a:off x="2845893" y="1765779"/>
          <a:ext cx="1863162" cy="850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4900"/>
              </a:lnTo>
              <a:lnTo>
                <a:pt x="1863162" y="554900"/>
              </a:lnTo>
              <a:lnTo>
                <a:pt x="1863162" y="85010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CF3657-BD5C-4F3C-9363-73D90E5A5A45}">
      <dsp:nvSpPr>
        <dsp:cNvPr id="0" name=""/>
        <dsp:cNvSpPr/>
      </dsp:nvSpPr>
      <dsp:spPr>
        <a:xfrm>
          <a:off x="1407235" y="1765779"/>
          <a:ext cx="1438658" cy="877573"/>
        </a:xfrm>
        <a:custGeom>
          <a:avLst/>
          <a:gdLst/>
          <a:ahLst/>
          <a:cxnLst/>
          <a:rect l="0" t="0" r="0" b="0"/>
          <a:pathLst>
            <a:path>
              <a:moveTo>
                <a:pt x="1438658" y="0"/>
              </a:moveTo>
              <a:lnTo>
                <a:pt x="1438658" y="582368"/>
              </a:lnTo>
              <a:lnTo>
                <a:pt x="0" y="582368"/>
              </a:lnTo>
              <a:lnTo>
                <a:pt x="0" y="8775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53B9BD-28DE-4B16-B9A1-27464BA1D0EC}">
      <dsp:nvSpPr>
        <dsp:cNvPr id="0" name=""/>
        <dsp:cNvSpPr/>
      </dsp:nvSpPr>
      <dsp:spPr>
        <a:xfrm>
          <a:off x="1440157" y="360043"/>
          <a:ext cx="2811472" cy="1405736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Федеральное собрание</a:t>
          </a:r>
          <a:endParaRPr lang="ru-RU" sz="2900" kern="1200" dirty="0"/>
        </a:p>
      </dsp:txBody>
      <dsp:txXfrm>
        <a:off x="1440157" y="360043"/>
        <a:ext cx="2811472" cy="1405736"/>
      </dsp:txXfrm>
    </dsp:sp>
    <dsp:sp modelId="{6092E3E6-58A5-4555-89E1-94F3D8642D57}">
      <dsp:nvSpPr>
        <dsp:cNvPr id="0" name=""/>
        <dsp:cNvSpPr/>
      </dsp:nvSpPr>
      <dsp:spPr>
        <a:xfrm>
          <a:off x="1498" y="2643352"/>
          <a:ext cx="2811472" cy="1405736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Государственная дума</a:t>
          </a:r>
          <a:endParaRPr lang="ru-RU" sz="2900" kern="1200" dirty="0"/>
        </a:p>
      </dsp:txBody>
      <dsp:txXfrm>
        <a:off x="1498" y="2643352"/>
        <a:ext cx="2811472" cy="1405736"/>
      </dsp:txXfrm>
    </dsp:sp>
    <dsp:sp modelId="{2B719C9C-E008-422C-8CD4-BE06C0872F2F}">
      <dsp:nvSpPr>
        <dsp:cNvPr id="0" name=""/>
        <dsp:cNvSpPr/>
      </dsp:nvSpPr>
      <dsp:spPr>
        <a:xfrm>
          <a:off x="3303320" y="2615884"/>
          <a:ext cx="2811472" cy="1405736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Совет Федерации</a:t>
          </a:r>
          <a:endParaRPr lang="ru-RU" sz="2900" kern="1200" dirty="0"/>
        </a:p>
      </dsp:txBody>
      <dsp:txXfrm>
        <a:off x="3303320" y="2615884"/>
        <a:ext cx="2811472" cy="14057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DD85F-D9B4-4A5E-ABAA-77A2AF61D8D6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F9866-FB94-4799-A3CA-A39860623B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F8EF143-475C-4109-A66A-9FC4FE3EC6B0}" type="datetimeFigureOut">
              <a:rPr lang="ru-RU" smtClean="0"/>
              <a:pPr/>
              <a:t>25.12.2015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91C533D-8F59-4786-9052-466B69E298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pic>
        <p:nvPicPr>
          <p:cNvPr id="3075" name="Рисунок 57" descr="свиток1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476250"/>
            <a:ext cx="47513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Прямоугольник 7"/>
          <p:cNvSpPr>
            <a:spLocks noChangeArrowheads="1"/>
          </p:cNvSpPr>
          <p:nvPr/>
        </p:nvSpPr>
        <p:spPr bwMode="auto">
          <a:xfrm>
            <a:off x="2771775" y="549275"/>
            <a:ext cx="3773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800000"/>
                </a:solidFill>
                <a:latin typeface="Times New Roman CYR" pitchFamily="18" charset="0"/>
                <a:cs typeface="Times New Roman" pitchFamily="18" charset="0"/>
              </a:rPr>
              <a:t>Парламентский</a:t>
            </a:r>
            <a:r>
              <a:rPr lang="ru-RU" sz="2400" b="1" i="1" dirty="0" smtClean="0">
                <a:solidFill>
                  <a:srgbClr val="800000"/>
                </a:solidFill>
                <a:latin typeface="Times New Roman CYR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800000"/>
                </a:solidFill>
                <a:latin typeface="Times New Roman CYR" pitchFamily="18" charset="0"/>
                <a:cs typeface="Times New Roman" pitchFamily="18" charset="0"/>
              </a:rPr>
              <a:t>урок</a:t>
            </a:r>
            <a:endParaRPr lang="ru-RU" sz="28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1234" y="1340768"/>
            <a:ext cx="78235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Законы рождаются здесь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Парламент</a:t>
            </a:r>
            <a:endParaRPr lang="ru-RU" sz="5400" b="1" cap="none" spc="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" name="Picture 14" descr="го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852936"/>
            <a:ext cx="2179505" cy="1754063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20" name="Picture 20" descr="140W75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068960"/>
            <a:ext cx="3311525" cy="2222500"/>
          </a:xfrm>
          <a:prstGeom prst="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852936"/>
            <a:ext cx="2399230" cy="1800200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2123728" y="5445224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 smtClean="0"/>
              <a:t>Презентацию подготовила учитель истории и обществознания МАОУ «Гимназия №34» Степанова Елена Олеговна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472887" y="548680"/>
            <a:ext cx="60841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Губернатор Ульяновской области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508518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Сергей Иванович 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Морозов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556792"/>
            <a:ext cx="2871683" cy="3272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&amp;Bcy;&amp;icy;&amp;bcy;&amp;lcy;&amp;icy;&amp;ocy;&amp;tcy;&amp;iecy;&amp;kcy;&amp;acy; &amp;icy;&amp;zcy;&amp;ocy;&amp;bcy;&amp;rcy;&amp;acy;&amp;zhcy;&amp;iecy;&amp;ncy;&amp;icy;&amp;jcy; &quot;&amp;Rcy;&amp;Icy;&amp;Acy; &amp;Ncy;&amp;ocy;&amp;vcy;&amp;ocy;&amp;scy;&amp;tcy;&amp;icy;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132856"/>
            <a:ext cx="2777951" cy="1944566"/>
          </a:xfrm>
          <a:prstGeom prst="rect">
            <a:avLst/>
          </a:prstGeom>
          <a:noFill/>
        </p:spPr>
      </p:pic>
      <p:pic>
        <p:nvPicPr>
          <p:cNvPr id="8199" name="Picture 7" descr="&amp;Gcy;&amp;ucy;&amp;bcy;&amp;iecy;&amp;rcy;&amp;ncy;&amp;acy;&amp;tcy;&amp;ocy;&amp;rcy; &amp;Ucy;&amp;lcy;&amp;softcy;&amp;yacy;&amp;ncy;&amp;ocy;&amp;vcy;&amp;scy;&amp;kcy;&amp;ocy;&amp;jcy; &amp;ocy;&amp;bcy;&amp;lcy;&amp;acy;&amp;scy;&amp;tcy;&amp;icy; &amp;Scy;&amp;iecy;&amp;rcy;&amp;gcy;&amp;iecy;&amp;jcy; &amp;Mcy;&amp;ocy;&amp;rcy;&amp;ocy;&amp;zcy;&amp;ocy;&amp;vcy; &amp;vcy;&amp;scy;&amp;tcy;&amp;rcy;&amp;iecy;&amp;tcy;&amp;icy;&amp;lcy;&amp;scy;&amp;yacy; &amp;scy; &amp;Vcy;&amp;lcy;&amp;acy;&amp;dcy;&amp;ycy;&amp;kcy;&amp;ocy;&amp;jcy; &amp;Zcy;&amp;icy;&amp;ncy;&amp;ocy;&amp;vcy;&amp;icy;&amp;iecy;&amp;mcy; &amp;Ocy;&amp;fcy;&amp;icy;&amp;tscy;&amp;icy;&amp;acy;&amp;lcy;&amp;softcy;&amp;ncy;&amp;ocy; &amp;Gcy;&amp;ocy;&amp;rcy;&amp;ocy;&amp;dcy;&amp;scy;&amp;kcy;&amp;ocy;&amp;jcy; &amp;pcy;&amp;ocy;&amp;rcy;&amp;tcy;&amp;acy;&amp;lcy; &amp;Ucy;&amp;lcy;&amp;softcy;&amp;yacy;&amp;ncy;&amp;ocy;&amp;vcy;&amp;scy;&amp;kcy;&amp;acy;: &amp;ncy;&amp;ocy;&amp;vcy;&amp;ocy;&amp;scy;&amp;tcy;&amp;icy;, &amp;pcy;&amp;o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2843808" cy="1894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8" name="WordArt 5" descr="аним син шар"/>
          <p:cNvSpPr>
            <a:spLocks noChangeArrowheads="1" noChangeShapeType="1" noTextEdit="1"/>
          </p:cNvSpPr>
          <p:nvPr/>
        </p:nvSpPr>
        <p:spPr bwMode="auto">
          <a:xfrm>
            <a:off x="899592" y="476672"/>
            <a:ext cx="7407275" cy="14716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3366FF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cs typeface="Kartika"/>
              </a:rPr>
              <a:t>Парламент</a:t>
            </a:r>
          </a:p>
        </p:txBody>
      </p:sp>
      <p:pic>
        <p:nvPicPr>
          <p:cNvPr id="7170" name="Picture 2" descr="&amp;HARDcy;-&amp;Scy;&amp;pcy;&amp;rcy;&amp;acy;&amp;vcy;&amp;ocy;&amp;chcy;&amp;ncy;&amp;i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619418"/>
            <a:ext cx="6984776" cy="5238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7544" y="1268760"/>
            <a:ext cx="82090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b="1" dirty="0">
                <a:solidFill>
                  <a:schemeClr val="accent2"/>
                </a:solidFill>
              </a:rPr>
              <a:t>ПАРЛАМЕНТ</a:t>
            </a:r>
            <a:r>
              <a:rPr lang="ru-RU" sz="2400" b="1" dirty="0"/>
              <a:t> (</a:t>
            </a:r>
            <a:r>
              <a:rPr lang="ru-RU" sz="2400" b="1" dirty="0">
                <a:solidFill>
                  <a:srgbClr val="800000"/>
                </a:solidFill>
              </a:rPr>
              <a:t>англ. </a:t>
            </a:r>
            <a:r>
              <a:rPr lang="ru-RU" sz="2400" b="1" i="1" dirty="0" err="1">
                <a:solidFill>
                  <a:srgbClr val="800000"/>
                </a:solidFill>
              </a:rPr>
              <a:t>parliament</a:t>
            </a:r>
            <a:r>
              <a:rPr lang="ru-RU" sz="2400" b="1" dirty="0">
                <a:solidFill>
                  <a:srgbClr val="800000"/>
                </a:solidFill>
              </a:rPr>
              <a:t> от фр. </a:t>
            </a:r>
            <a:r>
              <a:rPr lang="ru-RU" sz="2400" b="1" i="1" dirty="0" err="1">
                <a:solidFill>
                  <a:srgbClr val="800000"/>
                </a:solidFill>
              </a:rPr>
              <a:t>parler</a:t>
            </a:r>
            <a:r>
              <a:rPr lang="ru-RU" sz="2400" b="1" dirty="0">
                <a:solidFill>
                  <a:srgbClr val="800000"/>
                </a:solidFill>
              </a:rPr>
              <a:t> —говорить) — название высшего  законодательного органа в демократических государствах. </a:t>
            </a:r>
          </a:p>
        </p:txBody>
      </p:sp>
      <p:sp>
        <p:nvSpPr>
          <p:cNvPr id="8" name="WordArt 5" descr="аним син шар"/>
          <p:cNvSpPr>
            <a:spLocks noChangeArrowheads="1" noChangeShapeType="1" noTextEdit="1"/>
          </p:cNvSpPr>
          <p:nvPr/>
        </p:nvSpPr>
        <p:spPr bwMode="auto">
          <a:xfrm>
            <a:off x="2627784" y="476672"/>
            <a:ext cx="3816424" cy="75153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3366FF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cs typeface="Kartika"/>
              </a:rPr>
              <a:t>Парламент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411413" y="1865313"/>
            <a:ext cx="619283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     </a:t>
            </a:r>
          </a:p>
          <a:p>
            <a:endParaRPr lang="ru-RU" sz="2400" u="sng" dirty="0">
              <a:solidFill>
                <a:srgbClr val="009999"/>
              </a:solidFill>
            </a:endParaRPr>
          </a:p>
          <a:p>
            <a:r>
              <a:rPr lang="ru-RU" sz="2400" b="1" dirty="0">
                <a:solidFill>
                  <a:srgbClr val="009999"/>
                </a:solidFill>
              </a:rPr>
              <a:t>              </a:t>
            </a:r>
            <a:r>
              <a:rPr lang="ru-RU" sz="2400" b="1" u="sng" dirty="0">
                <a:solidFill>
                  <a:schemeClr val="accent3">
                    <a:lumMod val="50000"/>
                  </a:schemeClr>
                </a:solidFill>
              </a:rPr>
              <a:t>Большой юридический </a:t>
            </a:r>
            <a:r>
              <a:rPr lang="ru-RU" sz="2400" b="1" u="sng" dirty="0" smtClean="0">
                <a:solidFill>
                  <a:schemeClr val="accent3">
                    <a:lumMod val="50000"/>
                  </a:schemeClr>
                </a:solidFill>
              </a:rPr>
              <a:t>словарь</a:t>
            </a:r>
            <a:endParaRPr lang="ru-RU" sz="2400" b="1" u="sng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2400" u="sng" dirty="0">
              <a:solidFill>
                <a:srgbClr val="009999"/>
              </a:solidFill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23850" y="3284538"/>
            <a:ext cx="84966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2"/>
                </a:solidFill>
              </a:rPr>
              <a:t>ПАРЛА'МЕНТ,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800000"/>
                </a:solidFill>
              </a:rPr>
              <a:t>а, м. [англ. </a:t>
            </a:r>
            <a:r>
              <a:rPr lang="ru-RU" sz="2400" b="1" dirty="0" err="1">
                <a:solidFill>
                  <a:srgbClr val="800000"/>
                </a:solidFill>
              </a:rPr>
              <a:t>parliament</a:t>
            </a:r>
            <a:r>
              <a:rPr lang="ru-RU" sz="2400" b="1" dirty="0">
                <a:solidFill>
                  <a:srgbClr val="800000"/>
                </a:solidFill>
              </a:rPr>
              <a:t>]. Высшее законодательное представительное собрание в конституционных государствах.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36541" y="4653136"/>
            <a:ext cx="60065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accent3">
                    <a:lumMod val="50000"/>
                  </a:schemeClr>
                </a:solidFill>
              </a:rPr>
              <a:t>Толковый словарь русского языка Ушакова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267744" y="404664"/>
            <a:ext cx="4966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Как принимаются законы?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2267744" y="764704"/>
          <a:ext cx="6216352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19" descr="ф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4725144"/>
            <a:ext cx="2303710" cy="1727294"/>
          </a:xfrm>
          <a:prstGeom prst="rect">
            <a:avLst/>
          </a:prstGeom>
          <a:noFill/>
        </p:spPr>
      </p:pic>
      <p:pic>
        <p:nvPicPr>
          <p:cNvPr id="10" name="Picture 20" descr="гос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4365104"/>
            <a:ext cx="2426292" cy="1953444"/>
          </a:xfrm>
          <a:prstGeom prst="rect">
            <a:avLst/>
          </a:prstGeom>
          <a:noFill/>
        </p:spPr>
      </p:pic>
      <p:pic>
        <p:nvPicPr>
          <p:cNvPr id="12" name="Picture 26" descr="Государственная дума"/>
          <p:cNvPicPr>
            <a:picLocks noChangeAspect="1" noChangeArrowheads="1"/>
          </p:cNvPicPr>
          <p:nvPr/>
        </p:nvPicPr>
        <p:blipFill>
          <a:blip r:embed="rId9" cstate="print"/>
          <a:srcRect r="8596"/>
          <a:stretch>
            <a:fillRect/>
          </a:stretch>
        </p:blipFill>
        <p:spPr bwMode="auto">
          <a:xfrm>
            <a:off x="467544" y="1268760"/>
            <a:ext cx="2304256" cy="1582737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971600" y="476672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>
                <a:solidFill>
                  <a:srgbClr val="990000"/>
                </a:solidFill>
              </a:rPr>
              <a:t>Законодательное Собрание Ульяновской области</a:t>
            </a:r>
            <a:endParaRPr lang="ru-RU" sz="3200" b="1" dirty="0"/>
          </a:p>
        </p:txBody>
      </p:sp>
      <p:pic>
        <p:nvPicPr>
          <p:cNvPr id="3074" name="Picture 2" descr="&amp;Pcy;&amp;iecy;&amp;rcy;&amp;vcy;&amp;ocy;&amp;iecy; &amp;zcy;&amp;acy;&amp;scy;&amp;iecy;&amp;dcy;&amp;acy;&amp;ncy;&amp;icy;&amp;iecy; &amp;Zcy;&amp;acy;&amp;kcy;&amp;scy;&amp;ocy;&amp;bcy;&amp;rcy;&amp;acy;&amp;ncy;&amp;icy;&amp;yacy; &amp;Ucy;&amp;lcy;&amp;softcy;&amp;yacy;&amp;ncy;&amp;ocy;&amp;vcy;&amp;scy;&amp;kcy;&amp;ocy;&amp;jcy; &amp;ocy;&amp;bcy;&amp;lcy;&amp;acy;&amp;scy;&amp;tcy;&amp;icy; &amp;ncy;&amp;iecy; &amp;ocy;&amp;bcy;&amp;ocy;&amp;shcy;&amp;lcy;&amp;ocy;&amp;scy;&amp;softcy; &amp;bcy;&amp;iecy;&amp;zcy; &amp;scy;&amp;kcy;&amp;acy;&amp;ncy;&amp;dcy;&amp;acy;&amp;lcy;&amp;acy; // UL.KP.RU &amp;Kcy;&amp;ocy;&amp;mcy;&amp;scy;&amp;ocy;&amp;mcy;&amp;ocy;&amp;lcy;&amp;softcy;&amp;scy;&amp;kcy;&amp;acy;&amp;yacy; &amp;pcy;&amp;rcy;&amp;acy;&amp;vcy;&amp;dcy;&amp;acy; &amp;vcy; &amp;Ucy;&amp;lcy;&amp;softcy;&amp;yacy;&amp;ncy;&amp;ocy;&amp;vcy;&amp;scy;&amp;k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6376430" cy="4790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539552" y="404664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b="1" dirty="0" smtClean="0">
                <a:solidFill>
                  <a:srgbClr val="993300"/>
                </a:solidFill>
              </a:rPr>
              <a:t>Законодательное Собрание Ульяновской области —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парламент Ульяновской области </a:t>
            </a:r>
            <a:r>
              <a:rPr lang="ru-RU" sz="2400" b="1" dirty="0" smtClean="0">
                <a:solidFill>
                  <a:srgbClr val="993300"/>
                </a:solidFill>
              </a:rPr>
              <a:t>– высший  представительный законодательный орган государственной власти Ульяновской области</a:t>
            </a:r>
            <a:endParaRPr lang="ru-RU" sz="2400" b="1" dirty="0">
              <a:solidFill>
                <a:srgbClr val="993300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283968" y="2564904"/>
            <a:ext cx="396044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spcBef>
                <a:spcPct val="50000"/>
              </a:spcBef>
            </a:pP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3528392" cy="46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067944" y="2348880"/>
            <a:ext cx="45720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50" b="1" dirty="0" smtClean="0">
                <a:solidFill>
                  <a:schemeClr val="accent1">
                    <a:lumMod val="75000"/>
                  </a:schemeClr>
                </a:solidFill>
              </a:rPr>
              <a:t>Законодательное Собрание Ульяновской области состоит из 36 депутатов, избранных в соответствии с федеральным законодательством и законодательством Ульяновской области сроком на 5 лет.</a:t>
            </a:r>
            <a:br>
              <a:rPr lang="ru-RU" sz="235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35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475656" y="476672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Председатель Законодательного Собрания Ульяновской области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5517232"/>
            <a:ext cx="35991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Бакаев Анатолий Александрович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bakaev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3168352" cy="4104456"/>
          </a:xfrm>
          <a:prstGeom prst="rect">
            <a:avLst/>
          </a:prstGeom>
          <a:noFill/>
        </p:spPr>
      </p:pic>
      <p:pic>
        <p:nvPicPr>
          <p:cNvPr id="1028" name="Picture 4" descr="&amp;Scy;&amp;tcy;&amp;iecy;&amp;ncy;&amp;acy; &amp;Vcy;&amp;Kcy;&amp;ocy;&amp;ncy;&amp;tcy;&amp;acy;&amp;kcy;&amp;tcy;&amp;ie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916832"/>
            <a:ext cx="5004824" cy="3339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Гимн Ульяновской области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1484784"/>
            <a:ext cx="3888432" cy="4800600"/>
          </a:xfrm>
        </p:spPr>
        <p:txBody>
          <a:bodyPr>
            <a:normAutofit fontScale="47500" lnSpcReduction="20000"/>
          </a:bodyPr>
          <a:lstStyle/>
          <a:p>
            <a:r>
              <a:rPr lang="ru-RU" dirty="0" err="1" smtClean="0"/>
              <a:t>Симбирский</a:t>
            </a:r>
            <a:r>
              <a:rPr lang="ru-RU" dirty="0" smtClean="0"/>
              <a:t> край, земля отцов: </a:t>
            </a:r>
          </a:p>
          <a:p>
            <a:r>
              <a:rPr lang="ru-RU" dirty="0" smtClean="0"/>
              <a:t>Над Волгой алые рассветы, </a:t>
            </a:r>
          </a:p>
          <a:p>
            <a:r>
              <a:rPr lang="ru-RU" dirty="0" smtClean="0"/>
              <a:t>Мятежный нрав былых веков, </a:t>
            </a:r>
          </a:p>
          <a:p>
            <a:r>
              <a:rPr lang="ru-RU" dirty="0" smtClean="0"/>
              <a:t>Сказанья сел и городов, </a:t>
            </a:r>
          </a:p>
          <a:p>
            <a:r>
              <a:rPr lang="ru-RU" dirty="0" smtClean="0"/>
              <a:t>Высокий дух великих земляков - </a:t>
            </a:r>
          </a:p>
          <a:p>
            <a:r>
              <a:rPr lang="ru-RU" dirty="0" smtClean="0"/>
              <a:t>Россией с давних пор воспеты! </a:t>
            </a:r>
          </a:p>
          <a:p>
            <a:r>
              <a:rPr lang="ru-RU" dirty="0" smtClean="0"/>
              <a:t>Твой образ нам с рожденья дан </a:t>
            </a:r>
          </a:p>
          <a:p>
            <a:r>
              <a:rPr lang="ru-RU" dirty="0" smtClean="0"/>
              <a:t>В полотнах </a:t>
            </a:r>
            <a:r>
              <a:rPr lang="ru-RU" dirty="0" err="1" smtClean="0"/>
              <a:t>пластовских</a:t>
            </a:r>
            <a:r>
              <a:rPr lang="ru-RU" dirty="0" smtClean="0"/>
              <a:t> просторов, </a:t>
            </a:r>
          </a:p>
          <a:p>
            <a:r>
              <a:rPr lang="ru-RU" dirty="0" smtClean="0"/>
              <a:t>В них - честь и слава россиян, </a:t>
            </a:r>
          </a:p>
          <a:p>
            <a:r>
              <a:rPr lang="ru-RU" dirty="0" smtClean="0"/>
              <a:t>Сура, </a:t>
            </a:r>
            <a:r>
              <a:rPr lang="ru-RU" dirty="0" err="1" smtClean="0"/>
              <a:t>Свияга</a:t>
            </a:r>
            <a:r>
              <a:rPr lang="ru-RU" dirty="0" smtClean="0"/>
              <a:t>, Черемшан, </a:t>
            </a:r>
          </a:p>
          <a:p>
            <a:r>
              <a:rPr lang="ru-RU" dirty="0" smtClean="0"/>
              <a:t>Добро сердец и мирный труд волжан, </a:t>
            </a:r>
          </a:p>
          <a:p>
            <a:r>
              <a:rPr lang="ru-RU" dirty="0" smtClean="0"/>
              <a:t>Дары полей и гул моторов! </a:t>
            </a:r>
          </a:p>
          <a:p>
            <a:r>
              <a:rPr lang="ru-RU" dirty="0" smtClean="0"/>
              <a:t>Горит над Родиной восход, </a:t>
            </a:r>
          </a:p>
          <a:p>
            <a:r>
              <a:rPr lang="ru-RU" dirty="0" smtClean="0"/>
              <a:t>Наш край привольный озаряя. </a:t>
            </a:r>
          </a:p>
          <a:p>
            <a:r>
              <a:rPr lang="ru-RU" dirty="0" smtClean="0"/>
              <a:t>К победам вновь страна зовет, </a:t>
            </a:r>
          </a:p>
          <a:p>
            <a:r>
              <a:rPr lang="ru-RU" dirty="0" smtClean="0"/>
              <a:t>И надо нам идти вперед. </a:t>
            </a:r>
          </a:p>
          <a:p>
            <a:r>
              <a:rPr lang="ru-RU" dirty="0" smtClean="0"/>
              <a:t>Храни себя и процветай народ - </a:t>
            </a:r>
          </a:p>
          <a:p>
            <a:r>
              <a:rPr lang="ru-RU" dirty="0" smtClean="0"/>
              <a:t>Творец Ульяновского края!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7" name="WordArt 8" descr="аним солнце"/>
          <p:cNvSpPr>
            <a:spLocks noChangeArrowheads="1" noChangeShapeType="1" noTextEdit="1"/>
          </p:cNvSpPr>
          <p:nvPr/>
        </p:nvSpPr>
        <p:spPr bwMode="auto">
          <a:xfrm>
            <a:off x="2484438" y="476250"/>
            <a:ext cx="4103687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5080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Россия</a:t>
            </a:r>
          </a:p>
        </p:txBody>
      </p:sp>
      <p:pic>
        <p:nvPicPr>
          <p:cNvPr id="8" name="Picture 11" descr="уг р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645024"/>
            <a:ext cx="2088232" cy="240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im3-tub-ru.yandex.net/i?id=9290303169f5a19edfabb2a71a98eb5b-139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164" y="1628800"/>
            <a:ext cx="2484276" cy="165618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30" name="Picture 6" descr="http://im3-tub-ru.yandex.net/i?id=5e713cf89422fab69e9c6e07cbc9e7b5-30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628800"/>
            <a:ext cx="2256250" cy="1692187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1032" name="Picture 8" descr="http://im3-tub-ru.yandex.net/i?id=f27d7b4886f7067c00c1052c87f6efd0-00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1628800"/>
            <a:ext cx="2376264" cy="1782198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13" name="Picture 14" descr="уг р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3789040"/>
            <a:ext cx="2843213" cy="191452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34" name="Picture 10" descr="Лето - Бюро переводов &quot;Ладушки&quot;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8" y="3789040"/>
            <a:ext cx="2941563" cy="1911011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36" name="Picture 12" descr="Картина с кристаллами Swarovski ГЕРБ РФ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188640"/>
            <a:ext cx="1191282" cy="1412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7" name="WordArt 6" descr="аним солнце"/>
          <p:cNvSpPr>
            <a:spLocks noChangeArrowheads="1" noChangeShapeType="1" noTextEdit="1"/>
          </p:cNvSpPr>
          <p:nvPr/>
        </p:nvSpPr>
        <p:spPr bwMode="auto">
          <a:xfrm>
            <a:off x="2484438" y="476250"/>
            <a:ext cx="5975994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5080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Ульяновская область</a:t>
            </a:r>
            <a:endParaRPr lang="ru-RU" sz="3200" kern="10" dirty="0">
              <a:ln w="5080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5362" name="Picture 2" descr="&amp;Gcy;&amp;iecy;&amp;rcy;&amp;bcy; &amp;Ucy;&amp;lcy;&amp;softcy;&amp;yacy;&amp;ncy;&amp;ocy;&amp;vcy;&amp;scy;&amp;kcy;&amp;ocy;&amp;jcy; &amp;ocy;&amp;bcy;&amp;lcy;&amp;acy;&amp;scy;&amp;tcy;&amp;icy; (2013)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2656"/>
            <a:ext cx="1645343" cy="1556792"/>
          </a:xfrm>
          <a:prstGeom prst="rect">
            <a:avLst/>
          </a:prstGeom>
          <a:noFill/>
        </p:spPr>
      </p:pic>
      <p:pic>
        <p:nvPicPr>
          <p:cNvPr id="15364" name="Picture 4" descr="&amp;Rcy;&amp;Ocy;&amp;Dcy;&amp;Ncy;&amp;Ocy;&amp;Jcy; &amp;Gcy;&amp;Ocy;&amp;Rcy;&amp;Ocy;&amp;Dcy; &amp;Ucy;&amp;Lcy;&amp;SOFTcy;&amp;YAcy;&amp;Ncy;&amp;Ocy;&amp;Vcy;&amp;Scy;&amp;K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484784"/>
            <a:ext cx="3096343" cy="2332578"/>
          </a:xfrm>
          <a:prstGeom prst="rect">
            <a:avLst/>
          </a:prstGeom>
          <a:noFill/>
        </p:spPr>
      </p:pic>
      <p:pic>
        <p:nvPicPr>
          <p:cNvPr id="15366" name="Picture 6" descr="&amp;Ucy;&amp;lcy;&amp;softcy;&amp;yacy;&amp;ncy;&amp;ocy;&amp;vcy;&amp;scy;&amp;kcy;&amp;acy;&amp;yacy; &amp;ocy;&amp;bcy;&amp;lcy;&amp;acy;&amp;scy;&amp;tcy;&amp;softcy; &amp;lcy;&amp;icy;&amp;dcy;&amp;icy;&amp;rcy;&amp;ucy;&amp;iecy;&amp;tcy; &amp;pcy;&amp;ocy; &amp;gcy;&amp;ocy;&amp;scy;&amp;ucy;&amp;pcy;&amp;rcy;&amp;acy;&amp;vcy;&amp;lcy;&amp;iecy;&amp;ncy;&amp;icy;&amp;yucy; - &amp;Ncy;&amp;ocy;&amp;vcy;&amp;ocy;&amp;scy;&amp;tcy;&amp;icy; &amp;Ucy;&amp;lcy;&amp;softcy;&amp;yacy;&amp;ncy;&amp;ocy;&amp;vcy;&amp;scy;&amp;kcy;&amp;acy;. . &amp;Scy;&amp;mcy;&amp;ocy;&amp;tcy;&amp;rcy;&amp;iecy;&amp;tcy;&amp;softcy; &amp;ocy;&amp;ncy;&amp;lcy;&amp;acy;&amp;jcy;&amp;n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628800"/>
            <a:ext cx="3070930" cy="2232247"/>
          </a:xfrm>
          <a:prstGeom prst="rect">
            <a:avLst/>
          </a:prstGeom>
          <a:noFill/>
        </p:spPr>
      </p:pic>
      <p:pic>
        <p:nvPicPr>
          <p:cNvPr id="15368" name="Picture 8" descr="&amp;Ucy;&amp;ncy;&amp;dcy;&amp;ocy;&amp;rcy;&amp;ycy; (&amp;Dcy;&amp;ucy;&amp;bcy;&amp;kcy;&amp;icy;, &amp;icy;&amp;mcy;. &amp;Lcy;&amp;iecy;&amp;ncy;&amp;icy;&amp;ncy;&amp;acy;) &amp;icy; &amp;Bcy;&amp;iecy;&amp;lcy;&amp;ycy;&amp;jcy; &amp;YAcy;&amp;rcy; - &amp;kcy;&amp;ucy;&amp;rcy;&amp;ocy;&amp;rcy;&amp;tcy;&amp;ycy; &amp;Ucy;&amp;lcy;&amp;softcy;&amp;yacy;&amp;ncy;&amp;ocy;&amp;vcy;&amp;scy;&amp;kcy;&amp;ocy;&amp;jcy; &amp;ocy;&amp;bcy;&amp;lcy;&amp;acy;&amp;scy;&amp;tcy;&amp;i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2060848"/>
            <a:ext cx="1584176" cy="2011704"/>
          </a:xfrm>
          <a:prstGeom prst="rect">
            <a:avLst/>
          </a:prstGeom>
          <a:noFill/>
        </p:spPr>
      </p:pic>
      <p:pic>
        <p:nvPicPr>
          <p:cNvPr id="15370" name="Picture 10" descr="&amp;Tcy;&amp;acy;&amp;tcy;&amp;softcy;&amp;yacy;&amp;ncy;&amp;acy; &amp;Tcy;&amp;acy;&amp;rcy;&amp;acy;&amp;scy;&amp;ocy;&amp;vcy;&amp;acy;. &amp;Dcy;&amp;icy;&amp;mcy;&amp;icy;&amp;tcy;&amp;rcy;&amp;ocy;&amp;vcy;&amp;gcy;&amp;rcy;&amp;acy;&amp;dcy; - &amp;Ucy;&amp;lcy;&amp;softcy;&amp;yacy;&amp;ncy;&amp;ocy;&amp;vcy;&amp;scy;&amp;kcy; - &amp;Ucy;&amp;lcy;&amp;softcy;&amp;yacy;&amp;ncy;&amp;ocy;&amp;vcy;&amp;scy;&amp;kcy;&amp;acy;&amp;yacy; &amp;ocy;&amp;bcy;&amp;lcy;&amp;acy;&amp;scy;&amp;tcy;&amp;softcy;: &amp;ocy;&amp;tcy; &amp;bcy;&amp;lcy;&amp;acy;&amp;gcy;&amp;ocy;&amp;ucy;&amp;scy;&amp;tcy;&amp;rcy;&amp;ocy;&amp;jcy;&amp;scy;&amp;tcy;&amp;vcy;&amp;acy; &amp;icy; &amp;scy;&amp;ocy;&amp;vcy;&amp;iecy;&amp;rcy;&amp;shcy;&amp;iecy;&amp;ncy;&amp;scy;&amp;tcy;&amp;vcy;&amp;ocy;&amp;vcy;&amp;acy;&amp;ncy;&amp;icy;&amp;yacy; &amp;ocy;&amp;bcy;&amp;lcy;&amp;icy;&amp;kcy;&amp;acy; - &amp;kcy; &amp;icy;&amp;ncy;&amp;vcy;&amp;iecy;&amp;scy;&amp;tcy;&amp;icy;&amp;tscy;&amp;icy;&amp;ocy;&amp;ncy;&amp;n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212936"/>
            <a:ext cx="3600400" cy="2264403"/>
          </a:xfrm>
          <a:prstGeom prst="rect">
            <a:avLst/>
          </a:prstGeom>
          <a:noFill/>
        </p:spPr>
      </p:pic>
      <p:pic>
        <p:nvPicPr>
          <p:cNvPr id="15372" name="Picture 12" descr="&amp;Ncy;&amp;ocy;&amp;vcy;&amp;ocy;&amp;scy;&amp;tcy;&amp;icy;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3905308"/>
            <a:ext cx="4176464" cy="2567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pic>
        <p:nvPicPr>
          <p:cNvPr id="7" name="Picture 8" descr="карта 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064500" cy="5903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pic>
        <p:nvPicPr>
          <p:cNvPr id="7" name="Picture 8" descr="карта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7848600" cy="5397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91680" y="332656"/>
            <a:ext cx="5682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993300"/>
                </a:solidFill>
              </a:rPr>
              <a:t>Политическая карта России</a:t>
            </a:r>
            <a:endParaRPr lang="ru-RU" sz="36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547813" y="333375"/>
            <a:ext cx="6048375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993300"/>
                </a:solidFill>
              </a:rPr>
              <a:t>К</a:t>
            </a:r>
            <a:r>
              <a:rPr lang="ru-RU" sz="3200" b="1" dirty="0" smtClean="0">
                <a:solidFill>
                  <a:srgbClr val="993300"/>
                </a:solidFill>
              </a:rPr>
              <a:t>арта  Ульяновской области</a:t>
            </a:r>
            <a:endParaRPr lang="ru-RU" sz="3200" b="1" dirty="0">
              <a:solidFill>
                <a:srgbClr val="993300"/>
              </a:solidFill>
            </a:endParaRPr>
          </a:p>
          <a:p>
            <a:pPr algn="ctr">
              <a:spcBef>
                <a:spcPct val="50000"/>
              </a:spcBef>
            </a:pPr>
            <a:endParaRPr lang="ru-RU" dirty="0"/>
          </a:p>
        </p:txBody>
      </p:sp>
      <p:pic>
        <p:nvPicPr>
          <p:cNvPr id="12290" name="Picture 2" descr="&amp;Ucy;&amp;Lcy;&amp;SOFTcy;&amp;YAcy;&amp;Ncy;&amp;Ocy;&amp;Vcy;&amp;Scy;&amp;Kcy;&amp;Acy;&amp;YAcy; &amp;Ocy;&amp;Bcy;&amp;Lcy;&amp;Acy;&amp;Scy;&amp;Tcy;&amp;SOFTcy; - &amp;pcy;&amp;rcy;&amp;ocy;&amp;dcy;&amp;acy;&amp;zhcy;&amp;acy; &amp;bcy;&amp;icy;&amp;zcy;&amp;ncy;&amp;iecy;&amp;scy;&amp;acy; &amp;vcy; &amp;Ucy;&amp;lcy;&amp;softcy;&amp;yacy;&amp;ncy;&amp;ocy;&amp;vcy;&amp;scy;&amp;kcy;&amp;iecy;, &amp;pcy;&amp;rcy;&amp;ocy;&amp;dcy;&amp;acy;&amp;zhcy;&amp;acy; &amp;gcy;&amp;ocy;&amp;tcy;&amp;ocy;&amp;vcy;&amp;ocy;&amp;gcy;&amp;ocy; &amp;bcy;&amp;icy;&amp;zcy;&amp;ncy;&amp;iecy;&amp;scy;&amp;acy; &amp;vcy; &amp;Ucy;&amp;lcy;&amp;softcy;&amp;yacy;&amp;ncy;&amp;ocy;&amp;vcy;&amp;scy;&amp;kcy;&amp;iecy;, &amp;gcy;&amp;ocy;&amp;tcy;&amp;ocy;&amp;vcy;&amp;ycy;&amp;jcy; &amp;bcy;&amp;icy;&amp;zcy;&amp;ncy;&amp;iecy;&amp;scy; &amp;vcy; &amp;Ucy;&amp;lcy;&amp;softcy;&amp;yacy;&amp;ncy;&amp;ocy;&amp;vcy;&amp;scy;&amp;k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37414"/>
            <a:ext cx="6048672" cy="5532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60529" y="260648"/>
            <a:ext cx="8603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993300"/>
                </a:solidFill>
              </a:rPr>
              <a:t>Ульяновск – столица Ульяновской области</a:t>
            </a:r>
            <a:endParaRPr lang="ru-RU" sz="3600" b="1" dirty="0">
              <a:solidFill>
                <a:srgbClr val="993300"/>
              </a:solidFill>
            </a:endParaRPr>
          </a:p>
        </p:txBody>
      </p:sp>
      <p:pic>
        <p:nvPicPr>
          <p:cNvPr id="11266" name="Picture 2" descr="Skildilili.xpg.com.br &amp;Ncy;&amp;acy;&amp;jcy;&amp;tcy;&amp;icy; &amp;chcy;&amp;iecy;&amp;lcy;&amp;ocy;&amp;vcy;&amp;iecy;&amp;kcy;&amp;acy; &amp;pcy;&amp;ocy; &amp;acy;&amp;dcy;&amp;rcy;&amp;iecy;&amp;scy;&amp;ucy; &amp;vcy; &amp;ucy;&amp;lcy;&amp;softcy;&amp;yacy;&amp;ncy;&amp;ocy;&amp;vcy;&amp;scy;&amp;kcy; , &amp;Kcy;&amp;acy;&amp;kcy; &amp;ocy;&amp;pcy;&amp;rcy;&amp;iecy;&amp;dcy;&amp;iecy;&amp;lcy;&amp;icy;&amp;tcy;&amp;softcy; &amp;bcy;&amp;icy;&amp;scy;&amp;iecy;&amp;rcy; &amp;pcy;&amp;ocy; &amp;ncy;&amp;ocy;&amp;mcy;&amp;iecy;&amp;rcy;&amp;u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3563888" cy="2672916"/>
          </a:xfrm>
          <a:prstGeom prst="rect">
            <a:avLst/>
          </a:prstGeom>
          <a:noFill/>
        </p:spPr>
      </p:pic>
      <p:pic>
        <p:nvPicPr>
          <p:cNvPr id="11268" name="Picture 4" descr="blog.smskuponi.lv &amp;bcy;&amp;lcy;&amp;ocy;&amp;gcy; &amp;Scy;&amp;tcy;&amp;rcy;&amp;acy;&amp;ncy;&amp;icy;&amp;chcy;&amp;kcy;&amp;acy;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12776"/>
            <a:ext cx="3312368" cy="2352620"/>
          </a:xfrm>
          <a:prstGeom prst="rect">
            <a:avLst/>
          </a:prstGeom>
          <a:noFill/>
        </p:spPr>
      </p:pic>
      <p:pic>
        <p:nvPicPr>
          <p:cNvPr id="11270" name="Picture 6" descr="&amp;Fcy;&amp;ocy;&amp;tcy;&amp;ocy;&amp;gcy;&amp;rcy;&amp;acy;&amp;fcy;&amp;icy;&amp;icy; &amp;Ucy;&amp;lcy;&amp;softcy;&amp;yacy;&amp;ncy;&amp;ocy;&amp;vcy;&amp;scy;&amp;kcy;&amp;acy; - &amp;Pcy;&amp;ucy;&amp;shcy;&amp;kcy;&amp;acy;&amp;rcy;&amp;iecy;&amp;vcy;&amp;scy;&amp;kcy;&amp;ocy;&amp;iecy; &amp;kcy;&amp;ocy;&amp;lcy;&amp;softcy;&amp;tscy;&amp;ocy; &amp;vcy;&amp;iecy;&amp;scy;&amp;iecy;&amp;ncy;&amp;ncy;&amp;icy;&amp;mcy; &amp;vcy;&amp;iecy;&amp;chcy;&amp;iecy;&amp;rcy;&amp;ocy;&amp;m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789040"/>
            <a:ext cx="4068452" cy="2712302"/>
          </a:xfrm>
          <a:prstGeom prst="rect">
            <a:avLst/>
          </a:prstGeom>
          <a:noFill/>
        </p:spPr>
      </p:pic>
      <p:pic>
        <p:nvPicPr>
          <p:cNvPr id="11272" name="Picture 8" descr="&amp;Ucy;&amp;lcy;&amp;softcy;&amp;yacy;&amp;ncy;&amp;ocy;&amp;vcy;&amp;scy;&amp;kcy;, &amp;CHcy;&amp;iecy;&amp;rcy;&amp;dcy;&amp;acy;&amp;kcy;&amp;lcy;&amp;icy;&amp;ncy;&amp;scy;&amp;kcy;&amp;icy;&amp;jcy; &amp;icy; &amp;Ucy;&amp;lcy;&amp;softcy;&amp;yacy;&amp;ncy;&amp;ocy;&amp;vcy;&amp;scy;&amp;kcy;&amp;icy;&amp;jcy; &amp;rcy;&amp;acy;&amp;jcy;&amp;ocy;&amp;ncy;&amp;ycy; &amp;pcy;&amp;ocy;&amp;dcy;&amp;pcy;&amp;icy;&amp;shcy;&amp;ucy;&amp;tcy; &amp;scy;&amp;ocy;&amp;gcy;&amp;lcy;&amp;acy;&amp;shcy;&amp;iecy;&amp;ncy;&amp;icy;&amp;iecy; &amp;ocy;&amp;bcy; &amp;acy;&amp;gcy;&amp;lcy;&amp;ocy;&amp;mcy;&amp;iecy;&amp;rcy;&amp;acy;&amp;tscy;&amp;icy;&amp;i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789040"/>
            <a:ext cx="3960440" cy="2636089"/>
          </a:xfrm>
          <a:prstGeom prst="rect">
            <a:avLst/>
          </a:prstGeom>
          <a:noFill/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2132856"/>
            <a:ext cx="1867272" cy="2873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539552" y="1340768"/>
            <a:ext cx="3240360" cy="4392488"/>
          </a:xfrm>
          <a:prstGeom prst="rect">
            <a:avLst/>
          </a:prstGeom>
          <a:solidFill>
            <a:srgbClr val="99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Above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3789040"/>
            <a:ext cx="4572000" cy="2308324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Конституция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определяет устройство нашего государства, какие обязанности несут рядовые граждане и какие права должно им обеспечить государство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4427984" y="1916832"/>
            <a:ext cx="3744912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 dirty="0"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47664" y="404664"/>
            <a:ext cx="605191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eaLnBrk="0" hangingPunct="0"/>
            <a:r>
              <a:rPr lang="ru-RU" sz="3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Конституция - Основной закон </a:t>
            </a:r>
          </a:p>
          <a:p>
            <a:pPr marL="342900" indent="-342900" algn="ctr" eaLnBrk="0" hangingPunct="0"/>
            <a:r>
              <a:rPr lang="ru-RU" sz="3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endParaRPr lang="ru-RU" sz="3200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44008" y="1700808"/>
            <a:ext cx="3384376" cy="1800200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</a:rPr>
              <a:t>КОНСТИТУЦИЯ</a:t>
            </a:r>
            <a:endParaRPr lang="ru-RU" sz="2800" b="1" dirty="0" smtClean="0">
              <a:latin typeface="Calibri" pitchFamily="34" charset="0"/>
            </a:endParaRPr>
          </a:p>
          <a:p>
            <a:pPr algn="ctr"/>
            <a:r>
              <a:rPr lang="ru-RU" sz="2800" b="1" dirty="0" smtClean="0">
                <a:latin typeface="Calibri" pitchFamily="34" charset="0"/>
              </a:rPr>
              <a:t> [от лат. </a:t>
            </a:r>
            <a:r>
              <a:rPr lang="ru-RU" sz="2800" b="1" dirty="0" err="1" smtClean="0">
                <a:latin typeface="Calibri" pitchFamily="34" charset="0"/>
              </a:rPr>
              <a:t>constitutio</a:t>
            </a:r>
            <a:r>
              <a:rPr lang="ru-RU" sz="2800" b="1" dirty="0" smtClean="0">
                <a:latin typeface="Calibri" pitchFamily="34" charset="0"/>
              </a:rPr>
              <a:t> – установление]</a:t>
            </a:r>
            <a:r>
              <a:rPr lang="ru-RU" b="1" dirty="0" smtClean="0">
                <a:latin typeface="Calibri" pitchFamily="34" charset="0"/>
              </a:rPr>
              <a:t> </a:t>
            </a:r>
            <a:endParaRPr lang="ru-RU" b="1" dirty="0">
              <a:latin typeface="Calibri" pitchFamily="34" charset="0"/>
            </a:endParaRPr>
          </a:p>
        </p:txBody>
      </p:sp>
      <p:pic>
        <p:nvPicPr>
          <p:cNvPr id="10242" name="Picture 2" descr="&amp;Kcy;&amp;ocy;&amp;ncy;&amp;scy;&amp;tcy;&amp;icy;&amp;tcy;&amp;ucy;&amp;tscy;&amp;icy;&amp;yacy; &amp;icy; &amp;kcy;&amp;ocy;&amp;ncy;&amp;scy;&amp;tcy;&amp;icy;&amp;tcy;&amp;ucy;&amp;tscy;&amp;icy;&amp;ocy;&amp;ncy;&amp;ncy;&amp;ycy;&amp;jcy; &amp;scy;&amp;tcy;&amp;rcy;&amp;ocy;&amp;jcy; - &amp;kcy;&amp;ucy;&amp;pcy;&amp;icy;&amp;tcy;&amp;softcy; &amp;tcy;&amp;ocy;&amp;vcy;&amp;acy;&amp;rcy;&amp;ycy; &amp;kcy;&amp;acy;&amp;tcy;&amp;iecy;&amp;gcy;&amp;ocy;&amp;rcy;&amp;icy;&amp;icy; &amp;kcy;&amp;ocy;&amp;ncy;&amp;scy;&amp;tcy;&amp;icy;&amp;tcy;&amp;ucy;&amp;tscy;&amp;icy;&amp;yacy; &amp;icy; &amp;kcy;&amp;ocy;&amp;ncy;&amp;scy;&amp;tcy;&amp;icy;&amp;tcy;&amp;ucy;&amp;tscy;&amp;icy;&amp;ocy;&amp;ncy;&amp;ncy;&amp;ycy;&amp;jcy; &amp;scy;&amp;tcy;&amp;rcy;&amp;ocy;&amp;jcy; &amp;vcy; &amp;icy;&amp;ncy;&amp;tcy;&amp;iecy;&amp;rcy;&amp;ncy;&amp;iecy;&amp;tcy;-&amp;mcy;&amp;acy;&amp;gcy;&amp;acy;&amp;zcy;&amp;icy;&amp;ncy;&amp;iecy; &amp;Ucy;&amp;chcy;&amp;iecy;&amp;bcy;&amp;ncy;&amp;icy;&amp;k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1534966" cy="2448272"/>
          </a:xfrm>
          <a:prstGeom prst="rect">
            <a:avLst/>
          </a:prstGeom>
          <a:noFill/>
        </p:spPr>
      </p:pic>
      <p:pic>
        <p:nvPicPr>
          <p:cNvPr id="10244" name="Picture 4" descr="&amp;Mcy;&amp;ucy;&amp;ncy;&amp;icy;&amp;tscy;&amp;icy;&amp;pcy;&amp;acy;&amp;lcy;&amp;softcy;&amp;ncy;&amp;ocy;&amp;iecy; &amp;bcy;&amp;yucy;&amp;dcy;&amp;zhcy;&amp;iecy;&amp;tcy;&amp;ncy;&amp;ocy;&amp;iecy; &amp;ocy;&amp;bcy;&amp;rcy;&amp;acy;&amp;zcy;&amp;ocy;&amp;vcy;&amp;acy;&amp;tcy;&amp;iecy;&amp;lcy;&amp;softcy;&amp;ncy;&amp;ocy;&amp;iecy; &amp;ucy;&amp;chcy;&amp;rcy;&amp;iecy;&amp;zhcy;&amp;dcy;&amp;iecy;&amp;ncy;&amp;icy;&amp;iecy; &amp;scy;&amp;rcy;&amp;iecy;&amp;dcy;&amp;ncy;&amp;yacy;&amp;yacy; &amp;ocy;&amp;bcy;&amp;shchcy;&amp;iecy;&amp;ocy;&amp;bcy;&amp;rcy;&amp;acy;&amp;zcy;&amp;ocy;&amp;vcy;&amp;acy;&amp;tcy;&amp;iecy;&amp;lcy;&amp;softcy;&amp;ncy;&amp;acy;&amp;yacy; &amp;shcy;&amp;kcy;&amp;ocy;&amp;lcy;&amp;acy; 74 - &amp;Ocy;&amp;fcy;&amp;icy;&amp;tscy;&amp;icy;&amp;acy;&amp;lcy;&amp;softcy;&amp;ncy;&amp;ycy;&amp;jcy; &amp;scy;&amp;acy;&amp;jcy;&amp;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861048"/>
            <a:ext cx="2193032" cy="1644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25" y="1588"/>
            <a:ext cx="9075738" cy="6861175"/>
            <a:chOff x="6" y="1"/>
            <a:chExt cx="5717" cy="4322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339752" y="476672"/>
            <a:ext cx="51139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Присяга президента </a:t>
            </a:r>
            <a:r>
              <a:rPr lang="ru-RU" sz="3200" b="1" dirty="0">
                <a:solidFill>
                  <a:srgbClr val="C00000"/>
                </a:solidFill>
              </a:rPr>
              <a:t>России</a:t>
            </a:r>
          </a:p>
        </p:txBody>
      </p:sp>
      <p:pic>
        <p:nvPicPr>
          <p:cNvPr id="18434" name="Picture 2" descr="Владимир Путин вступил в должность президента России / ridus.ru / Surfingbird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4104457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4644008" y="1340768"/>
            <a:ext cx="3960440" cy="388843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Уважать и охранять права и свободы человека и гражданина</a:t>
            </a:r>
          </a:p>
          <a:p>
            <a:pPr algn="just">
              <a:buFont typeface="Wingdings" pitchFamily="2" charset="2"/>
              <a:buChar char="q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Соблюдать и защищать Конституцию Федерации</a:t>
            </a:r>
          </a:p>
          <a:p>
            <a:pPr algn="just">
              <a:buFont typeface="Wingdings" pitchFamily="2" charset="2"/>
              <a:buChar char="q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Защищать независимость и безопасность государства</a:t>
            </a:r>
          </a:p>
          <a:p>
            <a:pPr algn="just">
              <a:buFont typeface="Wingdings" pitchFamily="2" charset="2"/>
              <a:buChar char="q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 служить народу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4797152"/>
            <a:ext cx="38587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</a:rPr>
              <a:t>Владимир Владимирович Путин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346</TotalTime>
  <Words>310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Гимн Ульяновской области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Вадимовна</dc:creator>
  <cp:lastModifiedBy>Admin</cp:lastModifiedBy>
  <cp:revision>27</cp:revision>
  <dcterms:created xsi:type="dcterms:W3CDTF">2014-11-10T19:59:26Z</dcterms:created>
  <dcterms:modified xsi:type="dcterms:W3CDTF">2015-12-25T14:43:28Z</dcterms:modified>
</cp:coreProperties>
</file>